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Типи поведінкових реакцій.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Мета</a:t>
            </a:r>
            <a:r>
              <a:rPr lang="en-US" dirty="0" smtClean="0"/>
              <a:t>:</a:t>
            </a:r>
            <a:r>
              <a:rPr lang="uk-UA" dirty="0" smtClean="0"/>
              <a:t> ознайомити учнів з типами поведінкових реакцій в різних життєвих ситуаціях; розвивати вміння характеризувати тварин по їх поведінці; виховувати бережливе ставлення до тварин.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Питання для обговорення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 кожна тварина появляє свою поведінку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Які типи поведінки ми побачили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Яка поведінка називається суспільною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Актуалізація опорних знань і мотивація навчальної 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Бесіда за питаннями.</a:t>
            </a:r>
          </a:p>
          <a:p>
            <a:r>
              <a:rPr lang="uk-UA" dirty="0" smtClean="0"/>
              <a:t>Як домашній собака зреагує на чужу людину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 обороняють птахи своїх пташенят при небезпеці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 поводитиме себе гепард на полюванні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 поводить на полюванні себе кішка</a:t>
            </a:r>
            <a:r>
              <a:rPr lang="en-US" dirty="0" smtClean="0"/>
              <a:t>? </a:t>
            </a:r>
            <a:r>
              <a:rPr lang="uk-UA" dirty="0" smtClean="0"/>
              <a:t>Чи є у цих тварин щось спільне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Соціальна поведінка у комах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Галина\images (2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3600400" cy="2664296"/>
          </a:xfrm>
          <a:prstGeom prst="rect">
            <a:avLst/>
          </a:prstGeom>
          <a:noFill/>
        </p:spPr>
      </p:pic>
      <p:pic>
        <p:nvPicPr>
          <p:cNvPr id="1027" name="Picture 3" descr="H:\Галина\images (2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556792"/>
            <a:ext cx="3312368" cy="2608490"/>
          </a:xfrm>
          <a:prstGeom prst="rect">
            <a:avLst/>
          </a:prstGeom>
          <a:noFill/>
        </p:spPr>
      </p:pic>
      <p:pic>
        <p:nvPicPr>
          <p:cNvPr id="1028" name="Picture 4" descr="H:\Галина\images (3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509120"/>
            <a:ext cx="1676400" cy="2200275"/>
          </a:xfrm>
          <a:prstGeom prst="rect">
            <a:avLst/>
          </a:prstGeom>
          <a:noFill/>
        </p:spPr>
      </p:pic>
      <p:pic>
        <p:nvPicPr>
          <p:cNvPr id="1029" name="Picture 5" descr="H:\Галина\images (4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4365104"/>
            <a:ext cx="200025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Типи поведінки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Зустріч статей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err="1" smtClean="0"/>
              <a:t>Закликаюча</a:t>
            </a:r>
            <a:r>
              <a:rPr lang="uk-UA" dirty="0" smtClean="0"/>
              <a:t> пісня</a:t>
            </a:r>
            <a:endParaRPr lang="ru-RU" dirty="0"/>
          </a:p>
        </p:txBody>
      </p:sp>
      <p:pic>
        <p:nvPicPr>
          <p:cNvPr id="2050" name="Picture 2" descr="H:\Хімія\завантаження (1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76872"/>
            <a:ext cx="2619375" cy="1743075"/>
          </a:xfrm>
          <a:prstGeom prst="rect">
            <a:avLst/>
          </a:prstGeom>
          <a:noFill/>
        </p:spPr>
      </p:pic>
      <p:pic>
        <p:nvPicPr>
          <p:cNvPr id="2051" name="Picture 3" descr="H:\Хімія\images (2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149080"/>
            <a:ext cx="2419350" cy="1885950"/>
          </a:xfrm>
          <a:prstGeom prst="rect">
            <a:avLst/>
          </a:prstGeom>
          <a:noFill/>
        </p:spPr>
      </p:pic>
      <p:pic>
        <p:nvPicPr>
          <p:cNvPr id="2052" name="Picture 4" descr="H:\Хімія\images (42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492896"/>
            <a:ext cx="2466975" cy="1847850"/>
          </a:xfrm>
          <a:prstGeom prst="rect">
            <a:avLst/>
          </a:prstGeom>
          <a:noFill/>
        </p:spPr>
      </p:pic>
      <p:pic>
        <p:nvPicPr>
          <p:cNvPr id="2053" name="Picture 5" descr="H:\Хімія\images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4365104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Початок спарювання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:\Біологія\images (3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1819275" cy="2514600"/>
          </a:xfrm>
          <a:prstGeom prst="rect">
            <a:avLst/>
          </a:prstGeom>
          <a:noFill/>
        </p:spPr>
      </p:pic>
      <p:pic>
        <p:nvPicPr>
          <p:cNvPr id="3075" name="Picture 3" descr="H:\Біологія\images (4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268760"/>
            <a:ext cx="3464421" cy="2347685"/>
          </a:xfrm>
          <a:prstGeom prst="rect">
            <a:avLst/>
          </a:prstGeom>
          <a:noFill/>
        </p:spPr>
      </p:pic>
      <p:pic>
        <p:nvPicPr>
          <p:cNvPr id="3076" name="Picture 4" descr="H:\Біологія\images (4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717032"/>
            <a:ext cx="4248472" cy="2852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Охоронна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:\Хімія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3633698" cy="2160240"/>
          </a:xfrm>
          <a:prstGeom prst="rect">
            <a:avLst/>
          </a:prstGeom>
          <a:noFill/>
        </p:spPr>
      </p:pic>
      <p:pic>
        <p:nvPicPr>
          <p:cNvPr id="4099" name="Picture 3" descr="H:\Хімія\images (1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12775"/>
            <a:ext cx="2880320" cy="2065135"/>
          </a:xfrm>
          <a:prstGeom prst="rect">
            <a:avLst/>
          </a:prstGeom>
          <a:noFill/>
        </p:spPr>
      </p:pic>
      <p:pic>
        <p:nvPicPr>
          <p:cNvPr id="4100" name="Picture 4" descr="H:\Хімія\images (3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717032"/>
            <a:ext cx="4003723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Турбота про потомство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:\Хімія\images (4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2609850" cy="1752600"/>
          </a:xfrm>
          <a:prstGeom prst="rect">
            <a:avLst/>
          </a:prstGeom>
          <a:noFill/>
        </p:spPr>
      </p:pic>
      <p:pic>
        <p:nvPicPr>
          <p:cNvPr id="5123" name="Picture 3" descr="H:\Хімія\images (4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628800"/>
            <a:ext cx="2619375" cy="1743075"/>
          </a:xfrm>
          <a:prstGeom prst="rect">
            <a:avLst/>
          </a:prstGeom>
          <a:noFill/>
        </p:spPr>
      </p:pic>
      <p:pic>
        <p:nvPicPr>
          <p:cNvPr id="5124" name="Picture 4" descr="H:\Хімія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8512" y="2505075"/>
            <a:ext cx="2466975" cy="1847850"/>
          </a:xfrm>
          <a:prstGeom prst="rect">
            <a:avLst/>
          </a:prstGeom>
          <a:noFill/>
        </p:spPr>
      </p:pic>
      <p:pic>
        <p:nvPicPr>
          <p:cNvPr id="5125" name="Picture 5" descr="H:\Хімія\images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149080"/>
            <a:ext cx="2466975" cy="1847850"/>
          </a:xfrm>
          <a:prstGeom prst="rect">
            <a:avLst/>
          </a:prstGeom>
          <a:noFill/>
        </p:spPr>
      </p:pic>
      <p:pic>
        <p:nvPicPr>
          <p:cNvPr id="5126" name="Picture 6" descr="H:\Хімія\images (29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4221088"/>
            <a:ext cx="2562225" cy="1781175"/>
          </a:xfrm>
          <a:prstGeom prst="rect">
            <a:avLst/>
          </a:prstGeom>
          <a:noFill/>
        </p:spPr>
      </p:pic>
      <p:pic>
        <p:nvPicPr>
          <p:cNvPr id="5127" name="Picture 7" descr="H:\Хімія\images (28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4149080"/>
            <a:ext cx="2524125" cy="18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Полювання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:\Хімія\images (3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8512" y="2505075"/>
            <a:ext cx="2466975" cy="1847850"/>
          </a:xfrm>
          <a:prstGeom prst="rect">
            <a:avLst/>
          </a:prstGeom>
          <a:noFill/>
        </p:spPr>
      </p:pic>
      <p:pic>
        <p:nvPicPr>
          <p:cNvPr id="6147" name="Picture 3" descr="H:\Хімія\images (3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12776"/>
            <a:ext cx="2867025" cy="1590675"/>
          </a:xfrm>
          <a:prstGeom prst="rect">
            <a:avLst/>
          </a:prstGeom>
          <a:noFill/>
        </p:spPr>
      </p:pic>
      <p:pic>
        <p:nvPicPr>
          <p:cNvPr id="6148" name="Picture 4" descr="H:\Хімія\images (3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149080"/>
            <a:ext cx="3985193" cy="1512168"/>
          </a:xfrm>
          <a:prstGeom prst="rect">
            <a:avLst/>
          </a:prstGeom>
          <a:noFill/>
        </p:spPr>
      </p:pic>
      <p:pic>
        <p:nvPicPr>
          <p:cNvPr id="6149" name="Picture 5" descr="H:\Хімія\images (3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933056"/>
            <a:ext cx="2628900" cy="1743075"/>
          </a:xfrm>
          <a:prstGeom prst="rect">
            <a:avLst/>
          </a:prstGeom>
          <a:noFill/>
        </p:spPr>
      </p:pic>
      <p:pic>
        <p:nvPicPr>
          <p:cNvPr id="6150" name="Picture 6" descr="H:\Хімія\images (45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1340768"/>
            <a:ext cx="2686050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Хімія\images (4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4243328" cy="2376264"/>
          </a:xfrm>
          <a:prstGeom prst="rect">
            <a:avLst/>
          </a:prstGeom>
          <a:noFill/>
        </p:spPr>
      </p:pic>
      <p:pic>
        <p:nvPicPr>
          <p:cNvPr id="7171" name="Picture 3" descr="H:\Хімія\images (4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4664"/>
            <a:ext cx="3672408" cy="2443821"/>
          </a:xfrm>
          <a:prstGeom prst="rect">
            <a:avLst/>
          </a:prstGeom>
          <a:noFill/>
        </p:spPr>
      </p:pic>
      <p:pic>
        <p:nvPicPr>
          <p:cNvPr id="7172" name="Picture 4" descr="H:\Хімія\images (8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9584" y="3212976"/>
            <a:ext cx="3744416" cy="2491739"/>
          </a:xfrm>
          <a:prstGeom prst="rect">
            <a:avLst/>
          </a:prstGeom>
          <a:noFill/>
        </p:spPr>
      </p:pic>
      <p:pic>
        <p:nvPicPr>
          <p:cNvPr id="1026" name="Picture 2" descr="H:\Галина\images (7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708920"/>
            <a:ext cx="1944216" cy="3906602"/>
          </a:xfrm>
          <a:prstGeom prst="rect">
            <a:avLst/>
          </a:prstGeom>
          <a:noFill/>
        </p:spPr>
      </p:pic>
      <p:pic>
        <p:nvPicPr>
          <p:cNvPr id="2" name="Picture 2" descr="H:\Галина\images (1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3356992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</TotalTime>
  <Words>120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Типи поведінкових реакцій.</vt:lpstr>
      <vt:lpstr>Актуалізація опорних знань і мотивація навчальної діяльності</vt:lpstr>
      <vt:lpstr>Соціальна поведінка у комах</vt:lpstr>
      <vt:lpstr>Типи поведінки</vt:lpstr>
      <vt:lpstr>Початок спарювання</vt:lpstr>
      <vt:lpstr>Охоронна території</vt:lpstr>
      <vt:lpstr>Турбота про потомство</vt:lpstr>
      <vt:lpstr>Полювання тварин</vt:lpstr>
      <vt:lpstr>Презентация PowerPoint</vt:lpstr>
      <vt:lpstr>Питання для обговорення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 поведінкових реакцій.</dc:title>
  <dc:creator>UZER</dc:creator>
  <cp:lastModifiedBy>Maksim Kitskaylo</cp:lastModifiedBy>
  <cp:revision>9</cp:revision>
  <dcterms:created xsi:type="dcterms:W3CDTF">2015-02-09T18:51:56Z</dcterms:created>
  <dcterms:modified xsi:type="dcterms:W3CDTF">2018-10-01T18:16:26Z</dcterms:modified>
</cp:coreProperties>
</file>